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6889" autoAdjust="0"/>
  </p:normalViewPr>
  <p:slideViewPr>
    <p:cSldViewPr snapToGrid="0">
      <p:cViewPr varScale="1">
        <p:scale>
          <a:sx n="95" d="100"/>
          <a:sy n="95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nothing new about messaging.</a:t>
            </a:r>
            <a:r>
              <a:rPr lang="en-US" baseline="0" dirty="0" smtClean="0"/>
              <a:t> As long as humans have been able to speak, and then write, humans have used messaging to solve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C1C418-A307-4FD4-AF1B-8D3CE089837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&amp; 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Verbal and written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request synchronous 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0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8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700" y="-9525"/>
            <a:ext cx="12313920" cy="694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3632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6607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9525"/>
            <a:ext cx="12313920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54324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838200"/>
            <a:ext cx="11785600" cy="5334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00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solidFill>
                  <a:prstClr val="white"/>
                </a:solidFill>
                <a:ea typeface="+mj-ea"/>
                <a:cs typeface="+mj-cs"/>
              </a:rPr>
              <a:t>Click to edit Master title style</a:t>
            </a:r>
            <a:endParaRPr lang="en-US" sz="4000" dirty="0">
              <a:solidFill>
                <a:prstClr val="white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648273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38201"/>
            <a:ext cx="53848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838201"/>
            <a:ext cx="5384800" cy="5287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163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00201"/>
            <a:ext cx="5386917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9144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00201"/>
            <a:ext cx="5389033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490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0347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8322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517" y="8953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14401"/>
            <a:ext cx="6815667" cy="5211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057401"/>
            <a:ext cx="4011084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solidFill>
                  <a:prstClr val="white"/>
                </a:solidFill>
                <a:ea typeface="+mj-ea"/>
                <a:cs typeface="+mj-cs"/>
              </a:rPr>
              <a:t>Click to edit Master title style</a:t>
            </a:r>
            <a:endParaRPr lang="en-US" sz="4000" dirty="0">
              <a:solidFill>
                <a:prstClr val="white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61095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38200"/>
            <a:ext cx="73152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sz="4000" dirty="0" smtClean="0">
                <a:solidFill>
                  <a:prstClr val="white"/>
                </a:solidFill>
                <a:ea typeface="+mj-ea"/>
                <a:cs typeface="+mj-cs"/>
              </a:rPr>
              <a:t>Click to edit Master title style</a:t>
            </a:r>
            <a:endParaRPr lang="en-US" sz="4000" dirty="0">
              <a:solidFill>
                <a:prstClr val="white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2286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9/26/2013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pPr algn="ctr">
              <a:spcBef>
                <a:spcPct val="0"/>
              </a:spcBef>
              <a:defRPr/>
            </a:pPr>
            <a:endParaRPr lang="en-US" sz="4000" dirty="0">
              <a:solidFill>
                <a:prstClr val="white"/>
              </a:solidFill>
              <a:ea typeface="+mj-ea"/>
              <a:cs typeface="+mj-cs"/>
            </a:endParaRPr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sz="4400" dirty="0">
              <a:solidFill>
                <a:prstClr val="black"/>
              </a:solidFill>
              <a:ea typeface="+mj-ea"/>
              <a:cs typeface="+mj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838200"/>
            <a:ext cx="11785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86413EE-64EC-4397-8F12-877BF1E81331}" type="datetimeFigureOut">
              <a:rPr lang="en-US" smtClean="0">
                <a:solidFill>
                  <a:prstClr val="white"/>
                </a:solidFill>
              </a:rPr>
              <a:pPr/>
              <a:t>9/27/2013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68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8183-B75A-4A09-8A7E-22D5B1CD01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4623835" y="6340476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4CE8183-B75A-4A09-8A7E-22D5B1CD0168}" type="slidenum">
              <a:rPr lang="en-US" sz="1800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7" descr="Houston_Techfest_2013_Logo.jp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0972800" y="6307430"/>
            <a:ext cx="1066800" cy="4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1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/>
              <a:t>Telephones and postcards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1278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 smtClean="0"/>
              <a:t>Our brave new world of messaging</a:t>
            </a:r>
          </a:p>
          <a:p>
            <a:endParaRPr lang="en-US" sz="4000" dirty="0" smtClean="0"/>
          </a:p>
          <a:p>
            <a:r>
              <a:rPr lang="en-US" sz="4000" dirty="0" smtClean="0"/>
              <a:t>Jimmy Bogard</a:t>
            </a:r>
          </a:p>
          <a:p>
            <a:r>
              <a:rPr lang="en-US" sz="4000" dirty="0" smtClean="0"/>
              <a:t>@</a:t>
            </a:r>
            <a:r>
              <a:rPr lang="en-US" sz="4000" dirty="0" err="1" smtClean="0"/>
              <a:t>jbogard</a:t>
            </a:r>
            <a:endParaRPr lang="en-US" sz="4000" dirty="0" smtClean="0"/>
          </a:p>
          <a:p>
            <a:r>
              <a:rPr lang="en-US" sz="4000" dirty="0"/>
              <a:t>j</a:t>
            </a:r>
            <a:r>
              <a:rPr lang="en-US" sz="4000" dirty="0" smtClean="0"/>
              <a:t>immybogard.lostechies.com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IRL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33" y="3726910"/>
            <a:ext cx="3711677" cy="244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7915"/>
            <a:ext cx="2229004" cy="2904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35" y="1688278"/>
            <a:ext cx="3515033" cy="2301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164" y="3241405"/>
            <a:ext cx="3454350" cy="249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48" y="1761336"/>
            <a:ext cx="3608439" cy="23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  <a:endParaRPr lang="en-US" dirty="0" smtClean="0"/>
          </a:p>
          <a:p>
            <a:r>
              <a:rPr lang="en-US" dirty="0" smtClean="0"/>
              <a:t>Everything synchronous</a:t>
            </a:r>
          </a:p>
          <a:p>
            <a:r>
              <a:rPr lang="en-US" dirty="0" smtClean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32" y="2038719"/>
            <a:ext cx="3711677" cy="244970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4232" y="3677265"/>
            <a:ext cx="4788310" cy="2634635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Dress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Grill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familiar?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3405" y="2032587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03405" y="3190566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BLL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03404" y="4348545"/>
            <a:ext cx="4070555" cy="86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DAL</a:t>
            </a:r>
            <a:endParaRPr lang="en-US" sz="2800" dirty="0"/>
          </a:p>
        </p:txBody>
      </p:sp>
      <p:sp>
        <p:nvSpPr>
          <p:cNvPr id="8" name="Can 7"/>
          <p:cNvSpPr/>
          <p:nvPr/>
        </p:nvSpPr>
        <p:spPr>
          <a:xfrm>
            <a:off x="5517123" y="5565054"/>
            <a:ext cx="843116" cy="119462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37471" y="1786779"/>
            <a:ext cx="9832" cy="38471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25143" y="1786779"/>
            <a:ext cx="9832" cy="384710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order – 30 seconds</a:t>
            </a:r>
          </a:p>
          <a:p>
            <a:r>
              <a:rPr lang="en-US" dirty="0" smtClean="0"/>
              <a:t>Dress – 10 seconds</a:t>
            </a:r>
          </a:p>
          <a:p>
            <a:r>
              <a:rPr lang="en-US" dirty="0" smtClean="0"/>
              <a:t>Grill – 100 seconds</a:t>
            </a:r>
          </a:p>
          <a:p>
            <a:r>
              <a:rPr lang="en-US" dirty="0" smtClean="0"/>
              <a:t>Pack – 10 seconds</a:t>
            </a:r>
          </a:p>
          <a:p>
            <a:endParaRPr lang="en-US" dirty="0"/>
          </a:p>
          <a:p>
            <a:r>
              <a:rPr lang="en-US" dirty="0" smtClean="0"/>
              <a:t>Total time: 150 seconds</a:t>
            </a:r>
          </a:p>
          <a:p>
            <a:endParaRPr lang="en-US" dirty="0"/>
          </a:p>
          <a:p>
            <a:r>
              <a:rPr lang="en-US" dirty="0" smtClean="0"/>
              <a:t>Max orders per hour: 24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20464" y="2172929"/>
            <a:ext cx="4788310" cy="2634635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Dress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Pack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Grill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Menu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don’t like to wait</a:t>
            </a:r>
          </a:p>
          <a:p>
            <a:endParaRPr lang="en-US" dirty="0"/>
          </a:p>
          <a:p>
            <a:r>
              <a:rPr lang="en-US" dirty="0" smtClean="0"/>
              <a:t>Long lines = people walk away</a:t>
            </a:r>
          </a:p>
          <a:p>
            <a:endParaRPr lang="en-US" dirty="0"/>
          </a:p>
          <a:p>
            <a:r>
              <a:rPr lang="en-US" dirty="0" smtClean="0"/>
              <a:t>Can’t assume constant rate of flow</a:t>
            </a:r>
          </a:p>
          <a:p>
            <a:endParaRPr lang="en-US" dirty="0" smtClean="0"/>
          </a:p>
          <a:p>
            <a:r>
              <a:rPr lang="en-US" dirty="0" smtClean="0"/>
              <a:t>30 per hour does not imply 1 person every 2 minutes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971071" y="488099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71070" y="535640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45975" y="600015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Callout 18"/>
          <p:cNvSpPr/>
          <p:nvPr/>
        </p:nvSpPr>
        <p:spPr>
          <a:xfrm>
            <a:off x="7745975" y="5051192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 smtClean="0">
                <a:solidFill>
                  <a:schemeClr val="tx1"/>
                </a:solidFill>
              </a:rPr>
              <a:t>tf</a:t>
            </a:r>
            <a:r>
              <a:rPr lang="en-US" sz="1400" dirty="0" smtClean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69725" y="2864068"/>
            <a:ext cx="8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Hire more workers!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person does 1 job</a:t>
            </a:r>
          </a:p>
          <a:p>
            <a:endParaRPr lang="en-US" dirty="0"/>
          </a:p>
          <a:p>
            <a:r>
              <a:rPr lang="en-US" dirty="0" smtClean="0"/>
              <a:t>Some can start several items in parallel</a:t>
            </a:r>
          </a:p>
          <a:p>
            <a:endParaRPr lang="en-US" dirty="0"/>
          </a:p>
          <a:p>
            <a:r>
              <a:rPr lang="en-US" dirty="0" smtClean="0"/>
              <a:t>Ordering the only bottleneck now</a:t>
            </a:r>
          </a:p>
          <a:p>
            <a:endParaRPr lang="en-US" dirty="0"/>
          </a:p>
          <a:p>
            <a:r>
              <a:rPr lang="en-US" dirty="0" smtClean="0"/>
              <a:t>Max orders per hour: 120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How do we fulfill an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Transaction no longer synchronous</a:t>
            </a:r>
          </a:p>
          <a:p>
            <a:endParaRPr lang="en-US" dirty="0"/>
          </a:p>
          <a:p>
            <a:r>
              <a:rPr lang="en-US" dirty="0" smtClean="0"/>
              <a:t>How do later steps know what to do?</a:t>
            </a:r>
          </a:p>
          <a:p>
            <a:endParaRPr lang="en-US" dirty="0"/>
          </a:p>
          <a:p>
            <a:r>
              <a:rPr lang="en-US" dirty="0" smtClean="0"/>
              <a:t>How do we know when we’re done?</a:t>
            </a:r>
          </a:p>
          <a:p>
            <a:endParaRPr lang="en-US" dirty="0"/>
          </a:p>
          <a:p>
            <a:r>
              <a:rPr lang="en-US" dirty="0" smtClean="0"/>
              <a:t>Solution: messaging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 smtClean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 smtClean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 smtClean="0"/>
              <a:t>Non-durable – order is requested verbally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2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“name” : “Jimmy”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“item” : “Taco”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201 Created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  <a:endParaRPr lang="en-US" sz="20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252" y="3008671"/>
            <a:ext cx="678425" cy="139692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interactions: how to manage?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Durable or non-durable?</a:t>
            </a:r>
          </a:p>
          <a:p>
            <a:endParaRPr lang="en-US" dirty="0"/>
          </a:p>
          <a:p>
            <a:r>
              <a:rPr lang="en-US" dirty="0" smtClean="0"/>
              <a:t>Who manages the steps?</a:t>
            </a:r>
          </a:p>
          <a:p>
            <a:endParaRPr lang="en-US" dirty="0"/>
          </a:p>
          <a:p>
            <a:r>
              <a:rPr lang="en-US" dirty="0" smtClean="0"/>
              <a:t>How do we manage failures?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348537" y="2654594"/>
            <a:ext cx="3648689" cy="63853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“Steps”: [“Dress”, 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“Grill”,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“Pack”]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" y="1690688"/>
            <a:ext cx="5746335" cy="430975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backlogs of 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Queues for each step</a:t>
            </a:r>
          </a:p>
          <a:p>
            <a:endParaRPr lang="en-US" dirty="0"/>
          </a:p>
          <a:p>
            <a:r>
              <a:rPr lang="en-US" dirty="0" smtClean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 smtClean="0"/>
              <a:t>Independence maintained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faster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 smtClean="0"/>
              <a:t>Failure is a special case</a:t>
            </a:r>
          </a:p>
          <a:p>
            <a:endParaRPr lang="en-US" dirty="0"/>
          </a:p>
          <a:p>
            <a:r>
              <a:rPr lang="en-US" dirty="0" smtClean="0"/>
              <a:t>Compensate accordingly</a:t>
            </a:r>
          </a:p>
          <a:p>
            <a:endParaRPr lang="en-US" dirty="0"/>
          </a:p>
          <a:p>
            <a:r>
              <a:rPr lang="en-US" dirty="0" smtClean="0"/>
              <a:t>Non-durable asynchronous message to highlight uncertainty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82464" y="2578815"/>
            <a:ext cx="433849" cy="10765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83536" y="2439756"/>
            <a:ext cx="137068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73212" y="2572652"/>
            <a:ext cx="793344" cy="8531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69821" y="3742033"/>
            <a:ext cx="242889" cy="4919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our 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menu is cheap</a:t>
            </a:r>
          </a:p>
          <a:p>
            <a:endParaRPr lang="en-US" dirty="0"/>
          </a:p>
          <a:p>
            <a:r>
              <a:rPr lang="en-US" dirty="0" smtClean="0"/>
              <a:t>Menu built for customers</a:t>
            </a:r>
          </a:p>
          <a:p>
            <a:endParaRPr lang="en-US" dirty="0"/>
          </a:p>
          <a:p>
            <a:r>
              <a:rPr lang="en-US" dirty="0" smtClean="0"/>
              <a:t>Decisions on building menu not visible to customers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Optimized for managing the menu</a:t>
            </a:r>
          </a:p>
          <a:p>
            <a:endParaRPr lang="en-US" dirty="0"/>
          </a:p>
          <a:p>
            <a:r>
              <a:rPr lang="en-US" dirty="0" smtClean="0"/>
              <a:t>Decisions and business rules</a:t>
            </a:r>
          </a:p>
          <a:p>
            <a:endParaRPr lang="en-US" dirty="0"/>
          </a:p>
          <a:p>
            <a:r>
              <a:rPr lang="en-US" dirty="0" smtClean="0"/>
              <a:t>Calculations and forecasts</a:t>
            </a:r>
          </a:p>
          <a:p>
            <a:endParaRPr lang="en-US" dirty="0"/>
          </a:p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559" y="1572547"/>
            <a:ext cx="19431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679" y="274258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987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5338916" y="3195484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2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050890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53316" y="3883742"/>
            <a:ext cx="1288026" cy="4916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model to solve two very different problems</a:t>
            </a:r>
          </a:p>
          <a:p>
            <a:endParaRPr lang="en-US" dirty="0"/>
          </a:p>
          <a:p>
            <a:r>
              <a:rPr lang="en-US" dirty="0" smtClean="0"/>
              <a:t>Two very different characteristics</a:t>
            </a:r>
          </a:p>
          <a:p>
            <a:endParaRPr lang="en-US" dirty="0"/>
          </a:p>
          <a:p>
            <a:r>
              <a:rPr lang="en-US" dirty="0" smtClean="0"/>
              <a:t>Want two different solutions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03" y="3996273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745975" y="600015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Callout 22"/>
          <p:cNvSpPr/>
          <p:nvPr/>
        </p:nvSpPr>
        <p:spPr>
          <a:xfrm>
            <a:off x="7745975" y="5051192"/>
            <a:ext cx="1602658" cy="877375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w</a:t>
            </a:r>
            <a:r>
              <a:rPr lang="en-US" sz="1400" dirty="0" err="1" smtClean="0">
                <a:solidFill>
                  <a:schemeClr val="tx1"/>
                </a:solidFill>
              </a:rPr>
              <a:t>tf</a:t>
            </a:r>
            <a:r>
              <a:rPr lang="en-US" sz="1400" dirty="0" smtClean="0">
                <a:solidFill>
                  <a:schemeClr val="tx1"/>
                </a:solidFill>
              </a:rPr>
              <a:t> is going on in there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2761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3952567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341" y="1828800"/>
            <a:ext cx="884903" cy="411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</a:p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067664" y="3888658"/>
            <a:ext cx="884903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661354" y="3888658"/>
            <a:ext cx="87998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746954" y="3200400"/>
            <a:ext cx="914400" cy="137651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14451" y="3473159"/>
            <a:ext cx="55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menu on a scheduled basis</a:t>
            </a:r>
          </a:p>
          <a:p>
            <a:endParaRPr lang="en-US" dirty="0" smtClean="0"/>
          </a:p>
          <a:p>
            <a:r>
              <a:rPr lang="en-US" dirty="0" smtClean="0"/>
              <a:t>Menu is immutable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is duplicated but ownership preserved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8" y="5468612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2000" dirty="0" smtClean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“Date”: “2013-09-01”,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“Items”: [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{ “Name”: “Taco”,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“Price”: 1.49 },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…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</a:t>
            </a:r>
            <a:r>
              <a:rPr lang="en-US" sz="2000" dirty="0" smtClean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]</a:t>
            </a:r>
          </a:p>
          <a:p>
            <a:pPr marL="0" indent="0">
              <a:buNone/>
            </a:pPr>
            <a:r>
              <a:rPr lang="en-US" sz="20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420464" y="2172929"/>
            <a:ext cx="4788310" cy="162232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971071" y="3930188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71071" y="4405593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729" y="3588774"/>
            <a:ext cx="1027471" cy="20647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1071" y="3113369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729" y="217774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338" y="3248512"/>
            <a:ext cx="2317956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73213" y="2172929"/>
            <a:ext cx="1835560" cy="53365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Grill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957369" y="4061042"/>
            <a:ext cx="852334" cy="345793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16313" y="27762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79599" y="2766271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89922" y="280640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55161" y="4118296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331428" y="432980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8205" y="4870834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38" y="5468612"/>
            <a:ext cx="972779" cy="97277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270756" y="5754015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693544" y="4601497"/>
            <a:ext cx="448794" cy="10323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subscribers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Publisher keeps track of subscribers</a:t>
            </a:r>
          </a:p>
          <a:p>
            <a:endParaRPr lang="en-US" dirty="0"/>
          </a:p>
          <a:p>
            <a:r>
              <a:rPr lang="en-US" dirty="0" smtClean="0"/>
              <a:t>Durable format</a:t>
            </a:r>
          </a:p>
          <a:p>
            <a:endParaRPr lang="en-US" dirty="0"/>
          </a:p>
          <a:p>
            <a:r>
              <a:rPr lang="en-US" dirty="0" smtClean="0"/>
              <a:t>Publishing creates message per subscriber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28" y="3148199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3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Stores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58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39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4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5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5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Durable message to subscribers</a:t>
            </a:r>
          </a:p>
          <a:p>
            <a:endParaRPr lang="en-US" dirty="0"/>
          </a:p>
          <a:p>
            <a:r>
              <a:rPr lang="en-US" dirty="0" smtClean="0"/>
              <a:t>Subscribers unaware of each other</a:t>
            </a:r>
          </a:p>
          <a:p>
            <a:endParaRPr lang="en-US" dirty="0"/>
          </a:p>
          <a:p>
            <a:r>
              <a:rPr lang="en-US" dirty="0" smtClean="0"/>
              <a:t>If one store is closed, other menus continue to be updated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628" y="3148199"/>
            <a:ext cx="972779" cy="972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4046" y="3433602"/>
            <a:ext cx="422788" cy="40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6343" y="4227871"/>
            <a:ext cx="877115" cy="1081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Stores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27458" y="1494503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80639" y="2892560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5394" y="4513006"/>
            <a:ext cx="1573161" cy="511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 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67535" y="1825625"/>
            <a:ext cx="1187859" cy="1507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4235" y="3148199"/>
            <a:ext cx="1421378" cy="4243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67535" y="3835573"/>
            <a:ext cx="1114117" cy="9330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 smtClean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 smtClean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so can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Leave Feedback During 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838200"/>
            <a:ext cx="35052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you leave session feedback and provide contact information, you will be qualified for a prize</a:t>
            </a:r>
          </a:p>
          <a:p>
            <a:pPr marL="0" lvl="2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Scan the QR code to the right or go </a:t>
            </a:r>
            <a:r>
              <a:rPr lang="en-US" smtClean="0"/>
              <a:t>to bit.ly/htf130213</a:t>
            </a:r>
            <a:endParaRPr lang="en-US" dirty="0"/>
          </a:p>
        </p:txBody>
      </p:sp>
      <p:pic>
        <p:nvPicPr>
          <p:cNvPr id="4" name="Picture 3" descr="02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9906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6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&amp;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3337285"/>
            <a:ext cx="4000500" cy="2800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3729" y="2113935"/>
            <a:ext cx="2172929" cy="1740310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510" y="3510116"/>
            <a:ext cx="3156155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1510" y="5427100"/>
            <a:ext cx="1484671" cy="580103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Durable &amp; non-durable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3853783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2220" y="1907458"/>
            <a:ext cx="2133600" cy="5112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8479" y="1959922"/>
            <a:ext cx="1479753" cy="2376104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2684" y="4060723"/>
            <a:ext cx="2880851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3" y="4491038"/>
            <a:ext cx="1696063" cy="58993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2684" y="5604387"/>
            <a:ext cx="1052051" cy="412955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&amp; Request-reply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464334"/>
            <a:ext cx="4000500" cy="280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226" y="2251587"/>
            <a:ext cx="1946787" cy="825910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76" y="2603295"/>
            <a:ext cx="1542590" cy="1231285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11845" y="3657600"/>
            <a:ext cx="3460955" cy="58993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1845" y="3834580"/>
            <a:ext cx="1455173" cy="2281085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00500" cy="2800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4070093"/>
            <a:ext cx="4048125" cy="225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2387" y="1907458"/>
            <a:ext cx="2841523" cy="25563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2387" y="2035277"/>
            <a:ext cx="1838633" cy="230074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62684" y="4896465"/>
            <a:ext cx="1936955" cy="131752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&amp; 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4812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3775126"/>
            <a:ext cx="4048125" cy="2257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3394" y="1818968"/>
            <a:ext cx="2359741" cy="5506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3199" y="2094271"/>
            <a:ext cx="1041912" cy="1769806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52852" y="3948113"/>
            <a:ext cx="2448232" cy="673048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52852" y="4586977"/>
            <a:ext cx="1376516" cy="1341873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16339</TotalTime>
  <Words>730</Words>
  <Application>Microsoft Office PowerPoint</Application>
  <PresentationFormat>Widescreen</PresentationFormat>
  <Paragraphs>280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Mensch</vt:lpstr>
      <vt:lpstr>SENTA Schreibmaschine</vt:lpstr>
      <vt:lpstr>Office Theme</vt:lpstr>
      <vt:lpstr>1_Office Theme</vt:lpstr>
      <vt:lpstr>Telephones and postcards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  <vt:lpstr>Please Leave Feedback During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James Bogard</cp:lastModifiedBy>
  <cp:revision>51</cp:revision>
  <dcterms:created xsi:type="dcterms:W3CDTF">2013-05-31T19:54:51Z</dcterms:created>
  <dcterms:modified xsi:type="dcterms:W3CDTF">2013-09-27T13:19:44Z</dcterms:modified>
</cp:coreProperties>
</file>